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3" r:id="rId5"/>
    <p:sldId id="269" r:id="rId6"/>
    <p:sldId id="268" r:id="rId7"/>
    <p:sldId id="271" r:id="rId8"/>
    <p:sldId id="270" r:id="rId9"/>
    <p:sldId id="267" r:id="rId10"/>
    <p:sldId id="272" r:id="rId11"/>
    <p:sldId id="263" r:id="rId12"/>
    <p:sldId id="274" r:id="rId13"/>
    <p:sldId id="278" r:id="rId14"/>
    <p:sldId id="276" r:id="rId15"/>
    <p:sldId id="277" r:id="rId16"/>
    <p:sldId id="275" r:id="rId17"/>
    <p:sldId id="279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23" autoAdjust="0"/>
    <p:restoredTop sz="94650"/>
  </p:normalViewPr>
  <p:slideViewPr>
    <p:cSldViewPr snapToGrid="0">
      <p:cViewPr>
        <p:scale>
          <a:sx n="86" d="100"/>
          <a:sy n="86" d="100"/>
        </p:scale>
        <p:origin x="-144" y="928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19454-1466-9345-9C6D-3F0A8724ABEB}" type="datetimeFigureOut">
              <a:rPr kumimoji="1" lang="ko-Kore-KR" altLang="en-US" smtClean="0"/>
              <a:t>2023. 12. 29.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366FB-0ED3-EF4B-8D45-F3AB3718C6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90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46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295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19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1905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+ </a:t>
            </a:r>
            <a:r>
              <a:rPr kumimoji="1" lang="ko-Kore-KR" altLang="en-US" dirty="0"/>
              <a:t>이거 만들고 나서 찾은건데 이거 보는게 더 도움 될 듯</a:t>
            </a:r>
            <a:br>
              <a:rPr kumimoji="1" lang="en-US" altLang="ko-Kore-KR" dirty="0"/>
            </a:br>
            <a:r>
              <a:rPr kumimoji="1" lang="en-US" altLang="ko-Kore-KR" dirty="0"/>
              <a:t>https://</a:t>
            </a:r>
            <a:r>
              <a:rPr kumimoji="1" lang="en-US" altLang="ko-Kore-KR" dirty="0" err="1"/>
              <a:t>bloodstrawberry.tistory.com</a:t>
            </a:r>
            <a:r>
              <a:rPr kumimoji="1" lang="en-US" altLang="ko-Kore-KR" dirty="0"/>
              <a:t>/906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3836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53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83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비어 있는 저장소</a:t>
            </a:r>
            <a:r>
              <a:rPr kumimoji="1" lang="en-US" altLang="ko-KR" dirty="0"/>
              <a:t>. Development</a:t>
            </a:r>
            <a:r>
              <a:rPr kumimoji="1" lang="ko-KR" altLang="en-US" dirty="0"/>
              <a:t>에서 불러올 수 없다 </a:t>
            </a:r>
            <a:r>
              <a:rPr kumimoji="1" lang="ko-KR" altLang="en-US" dirty="0" err="1"/>
              <a:t>ㅠㅠ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54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커밋이 있지만 풀리퀘스트가 올라온적 없는 저장소이다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친구도 마찬가지로 </a:t>
            </a:r>
            <a:r>
              <a:rPr kumimoji="1" lang="en-US" altLang="ko-Kore-KR" dirty="0"/>
              <a:t>development</a:t>
            </a:r>
            <a:r>
              <a:rPr kumimoji="1" lang="ko-Kore-KR" altLang="en-US" dirty="0"/>
              <a:t>에서 불러올 수 없다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76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오직 풀리퀘스트로 올라온 커밋만이 선택 가능하다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366FB-0ED3-EF4B-8D45-F3AB3718C6D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516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2023. 12. 29.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dohaeng0/GitHub-Project-Issue-%ED%99%9C%EC%9A%A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inny27.tistory.com/5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DSC-SKHU/DoFarming_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5425" y="1728256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5000" spc="601" dirty="0" err="1">
                <a:solidFill>
                  <a:schemeClr val="bg1"/>
                </a:solidFill>
                <a:ea typeface="나눔스퀘어 ExtraBold" panose="020B0600000101010101" pitchFamily="50" charset="-127"/>
              </a:rPr>
              <a:t>깃허브</a:t>
            </a:r>
            <a:r>
              <a:rPr lang="ko-KR" altLang="en-US" sz="5000" spc="60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 프로젝트 관리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1552575" y="3096768"/>
            <a:ext cx="8847201" cy="1389888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이슈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sz="2201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54B090-732F-6F77-1B0D-6C1405EFF255}"/>
              </a:ext>
            </a:extLst>
          </p:cNvPr>
          <p:cNvSpPr txBox="1"/>
          <p:nvPr/>
        </p:nvSpPr>
        <p:spPr>
          <a:xfrm>
            <a:off x="1017441" y="3253479"/>
            <a:ext cx="10090441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erriweather-Light"/>
              </a:rPr>
              <a:t>새롭게 추가될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-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-Light"/>
              </a:rPr>
              <a:t>개선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erriweather-Light"/>
              </a:rPr>
              <a:t>해야할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-Light"/>
              </a:rPr>
              <a:t>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rriweather-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rriweather-Light"/>
              </a:rPr>
              <a:t>버그 등 </a:t>
            </a:r>
            <a:endParaRPr lang="en-US" altLang="ko-KR" b="0" i="0" dirty="0">
              <a:solidFill>
                <a:srgbClr val="333333"/>
              </a:solidFill>
              <a:effectLst/>
              <a:latin typeface="Merriweather-Light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erriweather-Light"/>
              </a:rPr>
              <a:t>작업자의 모든 활동 내역</a:t>
            </a:r>
            <a:endParaRPr kumimoji="1" lang="en-US" altLang="ko-KR" sz="180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B4B41-7B76-F3D6-9DE1-1A7AA5DE8219}"/>
              </a:ext>
            </a:extLst>
          </p:cNvPr>
          <p:cNvSpPr txBox="1">
            <a:spLocks/>
          </p:cNvSpPr>
          <p:nvPr/>
        </p:nvSpPr>
        <p:spPr>
          <a:xfrm>
            <a:off x="851040" y="14825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이슈란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94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1" b="1" dirty="0">
                <a:solidFill>
                  <a:srgbClr val="545C68"/>
                </a:solidFill>
                <a:latin typeface="+mn-ea"/>
                <a:ea typeface="+mn-ea"/>
              </a:rPr>
              <a:t>이슈 생성</a:t>
            </a:r>
            <a:endParaRPr lang="en-US" sz="2201" b="1" dirty="0">
              <a:solidFill>
                <a:srgbClr val="AAC0E6"/>
              </a:solidFill>
              <a:latin typeface="+mn-ea"/>
              <a:ea typeface="+mn-ea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5525215-37FE-AA0A-DBB4-57F0447AE042}"/>
              </a:ext>
            </a:extLst>
          </p:cNvPr>
          <p:cNvSpPr txBox="1">
            <a:spLocks/>
          </p:cNvSpPr>
          <p:nvPr/>
        </p:nvSpPr>
        <p:spPr>
          <a:xfrm>
            <a:off x="851040" y="14825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68098C-7F72-CA38-A713-C77DE18D2B05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이슈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생성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방법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4FFD-9D8E-E214-F6AD-DF944D9C75EE}"/>
              </a:ext>
            </a:extLst>
          </p:cNvPr>
          <p:cNvSpPr txBox="1"/>
          <p:nvPr/>
        </p:nvSpPr>
        <p:spPr>
          <a:xfrm>
            <a:off x="1970928" y="3584324"/>
            <a:ext cx="825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+mn-ea"/>
                <a:hlinkClick r:id="rId3"/>
              </a:rPr>
              <a:t>https://velog.io/@dohaeng0/GitHub-Project-Issue-%ED%99%9C%EC%9A%A9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DDE76-3C95-A0A6-DD25-B60C9E7807FF}"/>
              </a:ext>
            </a:extLst>
          </p:cNvPr>
          <p:cNvSpPr txBox="1"/>
          <p:nvPr/>
        </p:nvSpPr>
        <p:spPr>
          <a:xfrm>
            <a:off x="1196841" y="2915576"/>
            <a:ext cx="10090441" cy="4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801" dirty="0">
                <a:latin typeface="+mn-ea"/>
              </a:rPr>
              <a:t>이슈 생성에 대해 잘 정리 되어 있는 블로그</a:t>
            </a:r>
            <a:r>
              <a:rPr kumimoji="1" lang="en-US" altLang="ko-KR" sz="1801" dirty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0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+)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이슈생성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- development</a:t>
            </a: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Development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탭이란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C0B84-502E-0826-1AE5-61FEE56BBE8F}"/>
              </a:ext>
            </a:extLst>
          </p:cNvPr>
          <p:cNvSpPr txBox="1"/>
          <p:nvPr/>
        </p:nvSpPr>
        <p:spPr>
          <a:xfrm>
            <a:off x="1162050" y="2140606"/>
            <a:ext cx="100203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내가 관리자로 있는 저장소의 </a:t>
            </a:r>
            <a:r>
              <a:rPr kumimoji="1" lang="en-US" altLang="ko-Kore-KR" dirty="0"/>
              <a:t>request </a:t>
            </a:r>
            <a:r>
              <a:rPr kumimoji="1" lang="ko-Kore-KR" altLang="en-US" dirty="0"/>
              <a:t>내역이나 </a:t>
            </a:r>
            <a:r>
              <a:rPr kumimoji="1" lang="en-US" altLang="ko-Kore-KR" dirty="0"/>
              <a:t>merge</a:t>
            </a:r>
            <a:r>
              <a:rPr kumimoji="1" lang="ko-Kore-KR" altLang="en-US" dirty="0"/>
              <a:t>된 내역을 가져오고</a:t>
            </a:r>
            <a:endParaRPr kumimoji="1" lang="en-US" altLang="ko-Kore-KR" dirty="0"/>
          </a:p>
          <a:p>
            <a:r>
              <a:rPr kumimoji="1" lang="ko-Kore-KR" altLang="en-US" dirty="0"/>
              <a:t>프로젝트 및 이슈에 표시할 수 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※</a:t>
            </a:r>
            <a:r>
              <a:rPr kumimoji="1" lang="en-US" altLang="ko-Kore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커밋내역이 없는 저장소</a:t>
            </a:r>
            <a:r>
              <a:rPr kumimoji="1" lang="ko-Kore-KR" altLang="en-US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경우 완전히 선택지에서 뜨지 않으며</a:t>
            </a:r>
            <a:r>
              <a:rPr kumimoji="1" lang="en-US" altLang="ko-Kore-KR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풀 </a:t>
            </a:r>
            <a:r>
              <a:rPr lang="ko-KR" altLang="en-US" b="0" i="0" dirty="0" err="1">
                <a:effectLst/>
                <a:latin typeface="Söhne"/>
              </a:rPr>
              <a:t>리퀘스트로</a:t>
            </a:r>
            <a:r>
              <a:rPr lang="ko-KR" altLang="en-US" b="0" i="0" dirty="0">
                <a:effectLst/>
                <a:latin typeface="Söhne"/>
              </a:rPr>
              <a:t> 올라가지 않은 </a:t>
            </a:r>
            <a:r>
              <a:rPr lang="ko-KR" altLang="en-US" b="0" i="0" dirty="0" err="1">
                <a:effectLst/>
                <a:latin typeface="Söhne"/>
              </a:rPr>
              <a:t>커밋도</a:t>
            </a:r>
            <a:r>
              <a:rPr lang="ko-KR" altLang="en-US" b="0" i="0" dirty="0">
                <a:effectLst/>
                <a:latin typeface="Söhne"/>
              </a:rPr>
              <a:t> 선택할 수 없다</a:t>
            </a:r>
            <a:endParaRPr lang="en-US" altLang="ko-KR" b="0" i="0" dirty="0">
              <a:effectLst/>
              <a:latin typeface="Söhne"/>
            </a:endParaRPr>
          </a:p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488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+)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이슈생성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- development</a:t>
            </a: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적혀 있는 말이 무슨 말인지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모르겠어요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ㅠㅠ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C0B84-502E-0826-1AE5-61FEE56BBE8F}"/>
              </a:ext>
            </a:extLst>
          </p:cNvPr>
          <p:cNvSpPr txBox="1"/>
          <p:nvPr/>
        </p:nvSpPr>
        <p:spPr>
          <a:xfrm>
            <a:off x="1162050" y="2140606"/>
            <a:ext cx="100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ore-KR" altLang="en-US" dirty="0"/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D08CB69-70DC-99FF-6267-C518CBB7F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0" y="2347697"/>
            <a:ext cx="7413729" cy="351011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0DEF118-71D3-A728-B578-06940800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37" y="2347698"/>
            <a:ext cx="3151524" cy="35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2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+)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이슈생성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- development</a:t>
            </a: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적혀 있는 말이 무슨 말인지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모르겠어요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ㅠㅠ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C0B84-502E-0826-1AE5-61FEE56BBE8F}"/>
              </a:ext>
            </a:extLst>
          </p:cNvPr>
          <p:cNvSpPr txBox="1"/>
          <p:nvPr/>
        </p:nvSpPr>
        <p:spPr>
          <a:xfrm>
            <a:off x="1162050" y="2140606"/>
            <a:ext cx="100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ore-KR" altLang="en-US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C04AC19-FCC0-B72B-0918-CCB8C70B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" y="2251869"/>
            <a:ext cx="6675560" cy="3924299"/>
          </a:xfrm>
          <a:prstGeom prst="rect">
            <a:avLst/>
          </a:prstGeom>
        </p:spPr>
      </p:pic>
      <p:pic>
        <p:nvPicPr>
          <p:cNvPr id="10" name="그림 9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1626E25-FD48-0EA1-B9F0-1836CACC4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09" y="2140606"/>
            <a:ext cx="3771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+)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이슈생성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- development</a:t>
            </a: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적혀 있는 말이 무슨 말인지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모르겠어요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ㅠㅠ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C0B84-502E-0826-1AE5-61FEE56BBE8F}"/>
              </a:ext>
            </a:extLst>
          </p:cNvPr>
          <p:cNvSpPr txBox="1"/>
          <p:nvPr/>
        </p:nvSpPr>
        <p:spPr>
          <a:xfrm>
            <a:off x="1162050" y="2140606"/>
            <a:ext cx="100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ore-KR" altLang="en-US" dirty="0"/>
          </a:p>
        </p:txBody>
      </p: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EC7EECF-C37A-5F0F-66BC-7FC45C683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93" y="2602271"/>
            <a:ext cx="4000500" cy="3467100"/>
          </a:xfrm>
          <a:prstGeom prst="rect">
            <a:avLst/>
          </a:prstGeom>
        </p:spPr>
      </p:pic>
      <p:pic>
        <p:nvPicPr>
          <p:cNvPr id="5" name="그림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4A6C09AD-BA4B-A299-3C1B-8FFD8A67A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09" y="2209010"/>
            <a:ext cx="3669082" cy="3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+)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이슈생성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- development</a:t>
            </a: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D763A-9E0F-BDD2-3F50-1ED84B5C50E9}"/>
              </a:ext>
            </a:extLst>
          </p:cNvPr>
          <p:cNvSpPr txBox="1"/>
          <p:nvPr/>
        </p:nvSpPr>
        <p:spPr>
          <a:xfrm>
            <a:off x="942976" y="5650445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https://minny27.tistory.com/50</a:t>
            </a:r>
            <a:r>
              <a:rPr lang="ko-Kore-KR" altLang="en-US" dirty="0"/>
              <a:t> </a:t>
            </a:r>
          </a:p>
        </p:txBody>
      </p:sp>
      <p:pic>
        <p:nvPicPr>
          <p:cNvPr id="6" name="그림 5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DFF91806-6840-5E62-DAF0-24E8B2CC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6" y="2308742"/>
            <a:ext cx="6495081" cy="33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ko-Kore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프론트엔드 주목</a:t>
            </a:r>
            <a:r>
              <a:rPr lang="en-US" altLang="ko-Kore-KR" sz="28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!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FE01028-04B0-7321-0F97-A1D67CA8DB32}"/>
              </a:ext>
            </a:extLst>
          </p:cNvPr>
          <p:cNvSpPr txBox="1">
            <a:spLocks/>
          </p:cNvSpPr>
          <p:nvPr/>
        </p:nvSpPr>
        <p:spPr>
          <a:xfrm>
            <a:off x="1003440" y="16349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ore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조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ore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용현형님의 솔루션</a:t>
            </a:r>
            <a:r>
              <a:rPr lang="en-US" altLang="ko-Kore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.!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C0B84-502E-0826-1AE5-61FEE56BBE8F}"/>
              </a:ext>
            </a:extLst>
          </p:cNvPr>
          <p:cNvSpPr txBox="1"/>
          <p:nvPr/>
        </p:nvSpPr>
        <p:spPr>
          <a:xfrm>
            <a:off x="1162050" y="2140606"/>
            <a:ext cx="100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altLang="ko-KR" b="0" i="0" dirty="0">
                <a:effectLst/>
                <a:latin typeface="Söhne"/>
              </a:rPr>
            </a:br>
            <a:endParaRPr lang="en-US" altLang="ko-KR" b="0" i="0" dirty="0">
              <a:effectLst/>
              <a:latin typeface="Söhne"/>
            </a:endParaRPr>
          </a:p>
          <a:p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ED247-C189-A24E-445C-EB74C2D58AA8}"/>
              </a:ext>
            </a:extLst>
          </p:cNvPr>
          <p:cNvSpPr txBox="1"/>
          <p:nvPr/>
        </p:nvSpPr>
        <p:spPr>
          <a:xfrm>
            <a:off x="1162050" y="2274838"/>
            <a:ext cx="972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각자 도파민 웹 </a:t>
            </a:r>
            <a:r>
              <a:rPr kumimoji="1" lang="ko-KR" altLang="en-US" dirty="0" err="1"/>
              <a:t>레포에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>
                <a:hlinkClick r:id="rId3"/>
              </a:rPr>
              <a:t>https://github.com/GDSC-SKHU/DoFarming_Web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판다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 Merge 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 </a:t>
            </a:r>
            <a:r>
              <a:rPr kumimoji="1" lang="en-US" altLang="ko-Kore-KR" dirty="0"/>
              <a:t>Development</a:t>
            </a:r>
            <a:r>
              <a:rPr kumimoji="1" lang="ko-Kore-KR" altLang="en-US" dirty="0"/>
              <a:t>에 내역을 올린다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끗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313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4562" y="2967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2" y="775893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2" y="624683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1" b="1" dirty="0">
                <a:solidFill>
                  <a:srgbClr val="AAC0E6"/>
                </a:solidFill>
                <a:latin typeface="+mn-lt"/>
                <a:ea typeface="나눔스퀘어 Bold" panose="020B0600000101010101" pitchFamily="50" charset="-127"/>
              </a:rPr>
              <a:t>목차</a:t>
            </a:r>
            <a:endParaRPr lang="en-US" sz="2201" b="1" dirty="0">
              <a:solidFill>
                <a:srgbClr val="AAC0E6"/>
              </a:solidFill>
              <a:latin typeface="+mn-lt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9699" y="1669075"/>
            <a:ext cx="10665928" cy="332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8" indent="-342908">
              <a:lnSpc>
                <a:spcPct val="200000"/>
              </a:lnSpc>
              <a:buAutoNum type="arabicPeriod"/>
            </a:pPr>
            <a:r>
              <a:rPr lang="ko-KR" altLang="en-US" sz="1801" dirty="0" err="1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깃허브</a:t>
            </a: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 프로젝트란</a:t>
            </a: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  <a:p>
            <a:pPr marL="342908" indent="-342908">
              <a:lnSpc>
                <a:spcPct val="200000"/>
              </a:lnSpc>
              <a:buFontTx/>
              <a:buAutoNum type="arabicPeriod"/>
            </a:pPr>
            <a:r>
              <a:rPr lang="ko-KR" altLang="en-US" sz="1801" dirty="0" err="1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깃허브</a:t>
            </a: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 프로젝트 생성방법</a:t>
            </a: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  <a:p>
            <a:pPr marL="342908" indent="-342908">
              <a:lnSpc>
                <a:spcPct val="200000"/>
              </a:lnSpc>
              <a:buFontTx/>
              <a:buAutoNum type="arabicPeriod"/>
            </a:pP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이슈생성</a:t>
            </a:r>
            <a:r>
              <a:rPr lang="en-US" altLang="ko-KR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 : </a:t>
            </a:r>
            <a:r>
              <a:rPr lang="ko-KR" altLang="en-US" sz="1801" dirty="0" err="1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비어있는</a:t>
            </a: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 프로젝트에 내용을 채워보자</a:t>
            </a:r>
            <a:r>
              <a:rPr lang="en-US" altLang="ko-KR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!</a:t>
            </a: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 </a:t>
            </a: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	3.1. development </a:t>
            </a:r>
            <a:r>
              <a:rPr lang="ko-KR" altLang="en-US" sz="1801" dirty="0">
                <a:solidFill>
                  <a:schemeClr val="bg1">
                    <a:lumMod val="50000"/>
                  </a:schemeClr>
                </a:solidFill>
                <a:ea typeface="나눔스퀘어" panose="020B0600000101010101" pitchFamily="50" charset="-127"/>
                <a:cs typeface="Open Sans Light" panose="020B0306030504020204" pitchFamily="34" charset="0"/>
              </a:rPr>
              <a:t>탭</a:t>
            </a: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  <a:p>
            <a:pPr marL="342908" indent="-342908">
              <a:lnSpc>
                <a:spcPct val="200000"/>
              </a:lnSpc>
              <a:buAutoNum type="arabicPeriod"/>
            </a:pPr>
            <a:endParaRPr lang="en-US" altLang="ko-KR" sz="1801" dirty="0">
              <a:solidFill>
                <a:schemeClr val="bg1">
                  <a:lumMod val="50000"/>
                </a:schemeClr>
              </a:solidFill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프로젝트란</a:t>
            </a:r>
            <a:r>
              <a:rPr lang="en-US" altLang="ko-KR" sz="2201" b="1" dirty="0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?</a:t>
            </a:r>
            <a:endParaRPr lang="en-US" sz="2201" b="1" dirty="0">
              <a:solidFill>
                <a:srgbClr val="AAC0E6"/>
              </a:solidFill>
              <a:latin typeface="+mn-lt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54B090-732F-6F77-1B0D-6C1405EFF255}"/>
              </a:ext>
            </a:extLst>
          </p:cNvPr>
          <p:cNvSpPr txBox="1"/>
          <p:nvPr/>
        </p:nvSpPr>
        <p:spPr>
          <a:xfrm>
            <a:off x="-1751299" y="2578414"/>
            <a:ext cx="10090441" cy="1701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80E14"/>
                </a:solidFill>
                <a:effectLst/>
                <a:ea typeface="NanumGothic" panose="020D0604000000000000" pitchFamily="34" charset="-127"/>
              </a:rPr>
              <a:t> 팀원 간 프로젝트 계획과 업무관리를 </a:t>
            </a:r>
            <a:endParaRPr lang="en-US" altLang="ko-KR" b="0" i="0" dirty="0">
              <a:solidFill>
                <a:srgbClr val="080E14"/>
              </a:solidFill>
              <a:effectLst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80E14"/>
                </a:solidFill>
                <a:effectLst/>
                <a:ea typeface="NanumGothic" panose="020D0604000000000000" pitchFamily="34" charset="-127"/>
              </a:rPr>
              <a:t>지원하는 </a:t>
            </a:r>
            <a:r>
              <a:rPr lang="ko-KR" altLang="en-US" b="0" i="0" dirty="0" err="1">
                <a:solidFill>
                  <a:srgbClr val="080E14"/>
                </a:solidFill>
                <a:effectLst/>
                <a:ea typeface="NanumGothic" panose="020D0604000000000000" pitchFamily="34" charset="-127"/>
              </a:rPr>
              <a:t>협업툴</a:t>
            </a:r>
            <a:r>
              <a:rPr lang="en-US" altLang="ko-KR" b="0" i="0" dirty="0">
                <a:solidFill>
                  <a:srgbClr val="080E14"/>
                </a:solidFill>
                <a:effectLst/>
                <a:ea typeface="NanumGothic" panose="020D0604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kumimoji="1" lang="en-US" altLang="ko-KR" sz="1801" dirty="0">
              <a:solidFill>
                <a:srgbClr val="080E14"/>
              </a:solidFill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801" dirty="0">
                <a:solidFill>
                  <a:srgbClr val="080E14"/>
                </a:solidFill>
                <a:ea typeface="NanumGothic" panose="020D0604000000000000" pitchFamily="34" charset="-127"/>
              </a:rPr>
              <a:t>주로 이슈와 </a:t>
            </a:r>
            <a:r>
              <a:rPr kumimoji="1" lang="ko-KR" altLang="en-US" sz="1801" dirty="0" err="1">
                <a:solidFill>
                  <a:srgbClr val="080E14"/>
                </a:solidFill>
                <a:ea typeface="NanumGothic" panose="020D0604000000000000" pitchFamily="34" charset="-127"/>
              </a:rPr>
              <a:t>풀리퀘스트에</a:t>
            </a:r>
            <a:r>
              <a:rPr kumimoji="1" lang="ko-KR" altLang="en-US" sz="1801" dirty="0">
                <a:solidFill>
                  <a:srgbClr val="080E14"/>
                </a:solidFill>
                <a:ea typeface="NanumGothic" panose="020D0604000000000000" pitchFamily="34" charset="-127"/>
              </a:rPr>
              <a:t> 대해 다룬다</a:t>
            </a:r>
            <a:endParaRPr kumimoji="1" lang="en-US" altLang="ko-KR" sz="180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2856E-F8A1-B327-71D4-A093C2888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66" y="1739783"/>
            <a:ext cx="5535038" cy="420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1" y="681832"/>
            <a:ext cx="8071559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프로젝트란</a:t>
            </a:r>
            <a:r>
              <a:rPr lang="en-US" altLang="ko-KR" sz="2201" b="1" dirty="0">
                <a:solidFill>
                  <a:srgbClr val="545C68"/>
                </a:solidFill>
                <a:latin typeface="+mn-lt"/>
                <a:ea typeface="나눔스퀘어 Bold" panose="020B0600000101010101" pitchFamily="50" charset="-127"/>
              </a:rPr>
              <a:t>?</a:t>
            </a:r>
            <a:endParaRPr lang="en-US" sz="2201" b="1" dirty="0">
              <a:solidFill>
                <a:srgbClr val="AAC0E6"/>
              </a:solidFill>
              <a:latin typeface="+mn-lt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633488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A09DBF-0BCE-AD05-9F31-243F2C01375B}"/>
              </a:ext>
            </a:extLst>
          </p:cNvPr>
          <p:cNvSpPr txBox="1">
            <a:spLocks/>
          </p:cNvSpPr>
          <p:nvPr/>
        </p:nvSpPr>
        <p:spPr>
          <a:xfrm>
            <a:off x="851040" y="1482586"/>
            <a:ext cx="7699083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스퀘어 Bold" panose="020B0600000101010101" pitchFamily="50" charset="-127"/>
              </a:rPr>
              <a:t>깃허브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스퀘어 Bold" panose="020B0600000101010101" pitchFamily="50" charset="-127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스퀘어 Bold" panose="020B0600000101010101" pitchFamily="50" charset="-127"/>
              </a:rPr>
              <a:t>프로젝트의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스퀘어 Bold" panose="020B0600000101010101" pitchFamily="50" charset="-127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스퀘어 Bold" panose="020B0600000101010101" pitchFamily="50" charset="-127"/>
              </a:rPr>
              <a:t>기능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B8702-1D77-C7C7-CEE0-04C3AE57E6DA}"/>
              </a:ext>
            </a:extLst>
          </p:cNvPr>
          <p:cNvSpPr txBox="1"/>
          <p:nvPr/>
        </p:nvSpPr>
        <p:spPr>
          <a:xfrm>
            <a:off x="851039" y="2581337"/>
            <a:ext cx="6335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dirty="0"/>
          </a:p>
          <a:p>
            <a:pPr marL="342900" indent="-342900">
              <a:buAutoNum type="arabicPeriod"/>
            </a:pPr>
            <a:r>
              <a:rPr lang="ko-KR" altLang="en-US" dirty="0"/>
              <a:t>작업의 진행도를 한 눈에 볼 수 있음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작업이 어느정도 진행되었는지 확인하고 관리할 수 있음</a:t>
            </a:r>
            <a:endParaRPr lang="ko-Kore-KR" altLang="en-US" dirty="0"/>
          </a:p>
        </p:txBody>
      </p:sp>
      <p:pic>
        <p:nvPicPr>
          <p:cNvPr id="5122" name="Picture 2" descr="바들바들 동물콘 - 나무위키">
            <a:extLst>
              <a:ext uri="{FF2B5EF4-FFF2-40B4-BE49-F238E27FC236}">
                <a16:creationId xmlns:a16="http://schemas.microsoft.com/office/drawing/2014/main" id="{261C2B97-DAA6-BD43-22B8-DD3D515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68" y="2095500"/>
            <a:ext cx="276965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+mn-ea"/>
                <a:ea typeface="+mn-ea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+mn-ea"/>
                <a:ea typeface="+mn-ea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+mn-ea"/>
                <a:ea typeface="+mn-ea"/>
              </a:rPr>
              <a:t>프로젝트란</a:t>
            </a:r>
            <a:r>
              <a:rPr lang="en-US" altLang="ko-KR" sz="2201" b="1" dirty="0">
                <a:solidFill>
                  <a:srgbClr val="545C68"/>
                </a:solidFill>
                <a:latin typeface="+mn-ea"/>
                <a:ea typeface="+mn-ea"/>
              </a:rPr>
              <a:t>?</a:t>
            </a:r>
            <a:endParaRPr lang="en-US" sz="2201" b="1" dirty="0">
              <a:solidFill>
                <a:srgbClr val="AAC0E6"/>
              </a:solidFill>
              <a:latin typeface="+mn-ea"/>
              <a:ea typeface="+mn-ea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35AE08-AC87-274D-64F2-E0CF4005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83" y="2003942"/>
            <a:ext cx="6821557" cy="43807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320E27-E6F4-7D7D-E72D-F76B99806C42}"/>
              </a:ext>
            </a:extLst>
          </p:cNvPr>
          <p:cNvSpPr txBox="1">
            <a:spLocks/>
          </p:cNvSpPr>
          <p:nvPr/>
        </p:nvSpPr>
        <p:spPr>
          <a:xfrm>
            <a:off x="851040" y="1482586"/>
            <a:ext cx="7413729" cy="505620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지피티가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말하는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깃허브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프로젝트의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구성요소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616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2201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A71ABC67-0601-68AA-90C2-8011098A4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3" y="1607227"/>
            <a:ext cx="9544051" cy="45689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0E5DF69-61F1-C71D-238B-10F035B1E974}"/>
              </a:ext>
            </a:extLst>
          </p:cNvPr>
          <p:cNvSpPr/>
          <p:nvPr/>
        </p:nvSpPr>
        <p:spPr>
          <a:xfrm>
            <a:off x="7078980" y="4777740"/>
            <a:ext cx="990600" cy="77723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952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2201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48603" y="1435852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94A63639-54CE-475F-D571-3C4AF5BEF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7" y="1452115"/>
            <a:ext cx="9375565" cy="525145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4D0663D-528E-A86C-FD26-6E71CDE2E09E}"/>
              </a:ext>
            </a:extLst>
          </p:cNvPr>
          <p:cNvSpPr/>
          <p:nvPr/>
        </p:nvSpPr>
        <p:spPr>
          <a:xfrm>
            <a:off x="1486788" y="2620765"/>
            <a:ext cx="1725918" cy="164466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002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3C8CF08-3884-A124-56A1-D9A646BC0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1327151"/>
            <a:ext cx="7772400" cy="494667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76462" y="681832"/>
            <a:ext cx="7772400" cy="645319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r>
              <a:rPr lang="en-US" sz="2201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01" b="1" dirty="0" err="1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2201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0E5DF69-61F1-C71D-238B-10F035B1E974}"/>
              </a:ext>
            </a:extLst>
          </p:cNvPr>
          <p:cNvSpPr/>
          <p:nvPr/>
        </p:nvSpPr>
        <p:spPr>
          <a:xfrm>
            <a:off x="8595829" y="5579109"/>
            <a:ext cx="990600" cy="77723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27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1"/>
          <p:cNvCxnSpPr/>
          <p:nvPr/>
        </p:nvCxnSpPr>
        <p:spPr>
          <a:xfrm>
            <a:off x="942976" y="1466849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438E822-4D08-8D4D-EF57-0A5E1603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9503"/>
            <a:ext cx="7772400" cy="5078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30A41-BE3A-4C27-6123-5ECA6A249793}"/>
              </a:ext>
            </a:extLst>
          </p:cNvPr>
          <p:cNvSpPr txBox="1"/>
          <p:nvPr/>
        </p:nvSpPr>
        <p:spPr>
          <a:xfrm>
            <a:off x="5314228" y="348349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b="1" dirty="0">
                <a:solidFill>
                  <a:schemeClr val="bg1"/>
                </a:solidFill>
              </a:rPr>
              <a:t>완성화면</a:t>
            </a:r>
          </a:p>
        </p:txBody>
      </p:sp>
    </p:spTree>
    <p:extLst>
      <p:ext uri="{BB962C8B-B14F-4D97-AF65-F5344CB8AC3E}">
        <p14:creationId xmlns:p14="http://schemas.microsoft.com/office/powerpoint/2010/main" val="319737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1604</TotalTime>
  <Words>340</Words>
  <Application>Microsoft Macintosh PowerPoint</Application>
  <PresentationFormat>와이드스크린</PresentationFormat>
  <Paragraphs>84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나눔스퀘어</vt:lpstr>
      <vt:lpstr>나눔스퀘어 Bold</vt:lpstr>
      <vt:lpstr>맑은 고딕</vt:lpstr>
      <vt:lpstr>Merriweather-Light</vt:lpstr>
      <vt:lpstr>NanumGothic</vt:lpstr>
      <vt:lpstr>Söhne</vt:lpstr>
      <vt:lpstr>Arial</vt:lpstr>
      <vt:lpstr>Calibri</vt:lpstr>
      <vt:lpstr>Office 테마</vt:lpstr>
      <vt:lpstr>깃허브 프로젝트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이윤아</cp:lastModifiedBy>
  <cp:revision>281</cp:revision>
  <dcterms:created xsi:type="dcterms:W3CDTF">2017-09-05T12:06:27Z</dcterms:created>
  <dcterms:modified xsi:type="dcterms:W3CDTF">2023-12-29T05:38:26Z</dcterms:modified>
</cp:coreProperties>
</file>